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3"/>
  </p:notesMasterIdLst>
  <p:handoutMasterIdLst>
    <p:handoutMasterId r:id="rId14"/>
  </p:handoutMasterIdLst>
  <p:sldIdLst>
    <p:sldId id="604" r:id="rId7"/>
    <p:sldId id="707" r:id="rId8"/>
    <p:sldId id="709" r:id="rId9"/>
    <p:sldId id="708" r:id="rId10"/>
    <p:sldId id="706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33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28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thsisfun.com/algebra/matrix-multiplying.html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Quick Introduction to Linear Algebra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281083-416F-804D-9D30-BA685B0C79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A28BC7-AAE8-014C-83C3-CAB469461C99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en-US" dirty="0"/>
                  <a:t>Consider one or more equations of the form a</a:t>
                </a:r>
                <a:r>
                  <a:rPr lang="en-US" baseline="-25000" dirty="0"/>
                  <a:t>1</a:t>
                </a:r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 + a</a:t>
                </a:r>
                <a:r>
                  <a:rPr lang="en-US" baseline="-25000" dirty="0"/>
                  <a:t>2</a:t>
                </a:r>
                <a:r>
                  <a:rPr lang="en-US" dirty="0"/>
                  <a:t>x</a:t>
                </a:r>
                <a:r>
                  <a:rPr lang="en-US" baseline="-25000" dirty="0"/>
                  <a:t>2</a:t>
                </a:r>
                <a:r>
                  <a:rPr lang="en-US" dirty="0"/>
                  <a:t> …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n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=b</a:t>
                </a:r>
              </a:p>
              <a:p>
                <a:r>
                  <a:rPr lang="en-US" dirty="0"/>
                  <a:t>Let’s say you want to solve for values for x</a:t>
                </a:r>
              </a:p>
              <a:p>
                <a:r>
                  <a:rPr lang="en-US" dirty="0"/>
                  <a:t>Construct a matrix: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row of a matrix is a vector and the matrix is the plane that contains these vectors, note that other vectors exist in the same plane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A28BC7-AAE8-014C-83C3-CAB469461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2"/>
                <a:stretch>
                  <a:fillRect l="-471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E9096-B526-9C43-9F42-E1BB1A2A8C5D}"/>
                  </a:ext>
                </a:extLst>
              </p:cNvPr>
              <p:cNvSpPr txBox="1"/>
              <p:nvPr/>
            </p:nvSpPr>
            <p:spPr>
              <a:xfrm>
                <a:off x="4572000" y="2365065"/>
                <a:ext cx="2064796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8E9096-B526-9C43-9F42-E1BB1A2A8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65065"/>
                <a:ext cx="2064796" cy="824969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92E34B1F-A225-A74C-A3AA-CE9D31BF6F66}"/>
              </a:ext>
            </a:extLst>
          </p:cNvPr>
          <p:cNvSpPr/>
          <p:nvPr/>
        </p:nvSpPr>
        <p:spPr>
          <a:xfrm>
            <a:off x="3375717" y="2571750"/>
            <a:ext cx="1065654" cy="522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5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600362-AFA7-4241-8AD1-A8D04ED8C4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Matrix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B7265-2F92-E74A-A8DB-CB7FE2477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Scalar Multiplication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Dot product multiplication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BD2FD-FD77-BC4D-9A94-4D5996DA1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1714500"/>
            <a:ext cx="2933700" cy="1245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493339-D9F0-AC48-AABE-5409DA52BB27}"/>
              </a:ext>
            </a:extLst>
          </p:cNvPr>
          <p:cNvSpPr txBox="1"/>
          <p:nvPr/>
        </p:nvSpPr>
        <p:spPr>
          <a:xfrm>
            <a:off x="135466" y="4318613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559A98-0514-9240-9F65-9150728B3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47" y="3444343"/>
            <a:ext cx="3717134" cy="9718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6AD283-C5EE-154C-9FDD-B098BE06A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83" y="3395073"/>
            <a:ext cx="2889250" cy="139700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6CE2F98C-18A8-624A-943E-56247721960A}"/>
              </a:ext>
            </a:extLst>
          </p:cNvPr>
          <p:cNvSpPr/>
          <p:nvPr/>
        </p:nvSpPr>
        <p:spPr>
          <a:xfrm>
            <a:off x="4021667" y="3793067"/>
            <a:ext cx="66886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5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1A9AA2-BBA7-D843-B613-F58CC1A6A5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Matrix Determinant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F8292-C507-ED4F-BAE6-50ED92DB5F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This can only be calculated for square matrices</a:t>
            </a:r>
          </a:p>
          <a:p>
            <a:r>
              <a:rPr lang="en-US" dirty="0"/>
              <a:t>Matrix Determinant Calculation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calculation gets more complex the higher the dimensions, so maybe we want to find something to do this calculation.</a:t>
            </a:r>
          </a:p>
          <a:p>
            <a:r>
              <a:rPr lang="en-US" dirty="0"/>
              <a:t>The determinant can be used to determine the size of a triangle (3x3 matrix with 1’s for the 3</a:t>
            </a:r>
            <a:r>
              <a:rPr lang="en-US" baseline="30000" dirty="0"/>
              <a:t>rd</a:t>
            </a:r>
            <a:r>
              <a:rPr lang="en-US" dirty="0"/>
              <a:t> column), if the determinant is 0 the three points are collinear and so much more fun stuff.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0E108-7017-3F41-A1E3-3BDCE47F12F5}"/>
              </a:ext>
            </a:extLst>
          </p:cNvPr>
          <p:cNvSpPr txBox="1"/>
          <p:nvPr/>
        </p:nvSpPr>
        <p:spPr>
          <a:xfrm>
            <a:off x="6118917" y="411136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AE6BDA-96E7-3041-82CE-B8C35C6B2BE7}"/>
              </a:ext>
            </a:extLst>
          </p:cNvPr>
          <p:cNvGrpSpPr/>
          <p:nvPr/>
        </p:nvGrpSpPr>
        <p:grpSpPr>
          <a:xfrm>
            <a:off x="2311696" y="2136247"/>
            <a:ext cx="2988639" cy="554254"/>
            <a:chOff x="2328629" y="1746781"/>
            <a:chExt cx="2988639" cy="5542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E1A7370-6574-094D-9E38-D4C78F9C54E3}"/>
                    </a:ext>
                  </a:extLst>
                </p:cNvPr>
                <p:cNvSpPr txBox="1"/>
                <p:nvPr/>
              </p:nvSpPr>
              <p:spPr>
                <a:xfrm>
                  <a:off x="2328629" y="1746781"/>
                  <a:ext cx="2988639" cy="5542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US" dirty="0"/>
                    <a:t>=1*2-3*4=2-12=-10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E1A7370-6574-094D-9E38-D4C78F9C5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629" y="1746781"/>
                  <a:ext cx="2988639" cy="554254"/>
                </a:xfrm>
                <a:prstGeom prst="rect">
                  <a:avLst/>
                </a:prstGeom>
                <a:blipFill>
                  <a:blip r:embed="rId2"/>
                  <a:stretch>
                    <a:fillRect r="-844" b="-6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B8923D-CC2F-044E-94F7-8CF28965D780}"/>
                </a:ext>
              </a:extLst>
            </p:cNvPr>
            <p:cNvCxnSpPr>
              <a:cxnSpLocks/>
            </p:cNvCxnSpPr>
            <p:nvPr/>
          </p:nvCxnSpPr>
          <p:spPr>
            <a:xfrm>
              <a:off x="2667573" y="1945678"/>
              <a:ext cx="240632" cy="1856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0C58BFB-DF76-CC47-A8C4-0B6E3C7F50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573" y="1945678"/>
              <a:ext cx="240632" cy="18563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820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</a:t>
            </a:r>
            <a:r>
              <a:rPr lang="en-US" dirty="0" err="1"/>
              <a:t>mathisfun.com</a:t>
            </a:r>
            <a:r>
              <a:rPr lang="en-US" dirty="0"/>
              <a:t>. How to Multiply Matrices. Found at </a:t>
            </a:r>
            <a:r>
              <a:rPr lang="en-US" dirty="0">
                <a:hlinkClick r:id="rId2"/>
              </a:rPr>
              <a:t>https://www.mathsisfun.com/algebra/matrix-multiplying.html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892</TotalTime>
  <Words>225</Words>
  <Application>Microsoft Macintosh PowerPoint</Application>
  <PresentationFormat>On-screen Show (16:9)</PresentationFormat>
  <Paragraphs>36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Arial</vt:lpstr>
      <vt:lpstr>Calibri</vt:lpstr>
      <vt:lpstr>Cambria Math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27</cp:revision>
  <dcterms:created xsi:type="dcterms:W3CDTF">2020-12-13T16:54:15Z</dcterms:created>
  <dcterms:modified xsi:type="dcterms:W3CDTF">2021-12-13T13:13:22Z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